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60" r:id="rId8"/>
    <p:sldId id="261" r:id="rId9"/>
    <p:sldId id="262" r:id="rId10"/>
    <p:sldId id="275" r:id="rId11"/>
    <p:sldId id="276" r:id="rId12"/>
    <p:sldId id="277" r:id="rId13"/>
    <p:sldId id="278" r:id="rId14"/>
    <p:sldId id="265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17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30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69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256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28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13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00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4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6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7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92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50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91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24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40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7DA3-3BE8-41AA-8010-7C5A8218FFD3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0B407-9FF4-41F5-896B-4A1D08304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407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2726788"/>
            <a:ext cx="9001462" cy="1156604"/>
          </a:xfrm>
        </p:spPr>
        <p:txBody>
          <a:bodyPr>
            <a:normAutofit/>
          </a:bodyPr>
          <a:lstStyle/>
          <a:p>
            <a:r>
              <a:rPr lang="en-US" sz="6600" u="sng" dirty="0" smtClean="0"/>
              <a:t>Pay And Park</a:t>
            </a:r>
            <a:endParaRPr lang="en-IN" sz="66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2982" y="3870033"/>
            <a:ext cx="5326035" cy="618270"/>
          </a:xfrm>
        </p:spPr>
        <p:txBody>
          <a:bodyPr/>
          <a:lstStyle/>
          <a:p>
            <a:r>
              <a:rPr lang="en-US" dirty="0" smtClean="0"/>
              <a:t>E-Parking – Made Parking Easy…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2686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230" y="2023929"/>
            <a:ext cx="5182205" cy="522514"/>
          </a:xfrm>
        </p:spPr>
        <p:txBody>
          <a:bodyPr>
            <a:normAutofit fontScale="90000"/>
          </a:bodyPr>
          <a:lstStyle/>
          <a:p>
            <a:r>
              <a:rPr lang="en-IN" dirty="0">
                <a:effectLst/>
              </a:rPr>
              <a:t>Booking Page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59305" r="31823"/>
          <a:stretch/>
        </p:blipFill>
        <p:spPr>
          <a:xfrm>
            <a:off x="319315" y="2367143"/>
            <a:ext cx="4368800" cy="2713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2"/>
          <a:stretch/>
        </p:blipFill>
        <p:spPr>
          <a:xfrm>
            <a:off x="1489646" y="147282"/>
            <a:ext cx="10557211" cy="1491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56" y="2931884"/>
            <a:ext cx="6607616" cy="3608493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656114" y="899886"/>
            <a:ext cx="6328229" cy="3976914"/>
          </a:xfrm>
          <a:custGeom>
            <a:avLst/>
            <a:gdLst>
              <a:gd name="connsiteX0" fmla="*/ 914400 w 6328229"/>
              <a:gd name="connsiteY0" fmla="*/ 0 h 3976914"/>
              <a:gd name="connsiteX1" fmla="*/ 696686 w 6328229"/>
              <a:gd name="connsiteY1" fmla="*/ 174171 h 3976914"/>
              <a:gd name="connsiteX2" fmla="*/ 580572 w 6328229"/>
              <a:gd name="connsiteY2" fmla="*/ 261257 h 3976914"/>
              <a:gd name="connsiteX3" fmla="*/ 420915 w 6328229"/>
              <a:gd name="connsiteY3" fmla="*/ 478971 h 3976914"/>
              <a:gd name="connsiteX4" fmla="*/ 362857 w 6328229"/>
              <a:gd name="connsiteY4" fmla="*/ 566057 h 3976914"/>
              <a:gd name="connsiteX5" fmla="*/ 275772 w 6328229"/>
              <a:gd name="connsiteY5" fmla="*/ 653143 h 3976914"/>
              <a:gd name="connsiteX6" fmla="*/ 188686 w 6328229"/>
              <a:gd name="connsiteY6" fmla="*/ 783771 h 3976914"/>
              <a:gd name="connsiteX7" fmla="*/ 101600 w 6328229"/>
              <a:gd name="connsiteY7" fmla="*/ 957943 h 3976914"/>
              <a:gd name="connsiteX8" fmla="*/ 43543 w 6328229"/>
              <a:gd name="connsiteY8" fmla="*/ 1146628 h 3976914"/>
              <a:gd name="connsiteX9" fmla="*/ 29029 w 6328229"/>
              <a:gd name="connsiteY9" fmla="*/ 1248228 h 3976914"/>
              <a:gd name="connsiteX10" fmla="*/ 0 w 6328229"/>
              <a:gd name="connsiteY10" fmla="*/ 1335314 h 3976914"/>
              <a:gd name="connsiteX11" fmla="*/ 29029 w 6328229"/>
              <a:gd name="connsiteY11" fmla="*/ 2148114 h 3976914"/>
              <a:gd name="connsiteX12" fmla="*/ 43543 w 6328229"/>
              <a:gd name="connsiteY12" fmla="*/ 2249714 h 3976914"/>
              <a:gd name="connsiteX13" fmla="*/ 72572 w 6328229"/>
              <a:gd name="connsiteY13" fmla="*/ 2380343 h 3976914"/>
              <a:gd name="connsiteX14" fmla="*/ 116115 w 6328229"/>
              <a:gd name="connsiteY14" fmla="*/ 2452914 h 3976914"/>
              <a:gd name="connsiteX15" fmla="*/ 261257 w 6328229"/>
              <a:gd name="connsiteY15" fmla="*/ 2743200 h 3976914"/>
              <a:gd name="connsiteX16" fmla="*/ 493486 w 6328229"/>
              <a:gd name="connsiteY16" fmla="*/ 3106057 h 3976914"/>
              <a:gd name="connsiteX17" fmla="*/ 624115 w 6328229"/>
              <a:gd name="connsiteY17" fmla="*/ 3236685 h 3976914"/>
              <a:gd name="connsiteX18" fmla="*/ 798286 w 6328229"/>
              <a:gd name="connsiteY18" fmla="*/ 3396343 h 3976914"/>
              <a:gd name="connsiteX19" fmla="*/ 899886 w 6328229"/>
              <a:gd name="connsiteY19" fmla="*/ 3497943 h 3976914"/>
              <a:gd name="connsiteX20" fmla="*/ 1161143 w 6328229"/>
              <a:gd name="connsiteY20" fmla="*/ 3657600 h 3976914"/>
              <a:gd name="connsiteX21" fmla="*/ 1480457 w 6328229"/>
              <a:gd name="connsiteY21" fmla="*/ 3759200 h 3976914"/>
              <a:gd name="connsiteX22" fmla="*/ 2017486 w 6328229"/>
              <a:gd name="connsiteY22" fmla="*/ 3875314 h 3976914"/>
              <a:gd name="connsiteX23" fmla="*/ 2685143 w 6328229"/>
              <a:gd name="connsiteY23" fmla="*/ 3962400 h 3976914"/>
              <a:gd name="connsiteX24" fmla="*/ 4470400 w 6328229"/>
              <a:gd name="connsiteY24" fmla="*/ 3933371 h 3976914"/>
              <a:gd name="connsiteX25" fmla="*/ 4833257 w 6328229"/>
              <a:gd name="connsiteY25" fmla="*/ 3918857 h 3976914"/>
              <a:gd name="connsiteX26" fmla="*/ 5428343 w 6328229"/>
              <a:gd name="connsiteY26" fmla="*/ 3831771 h 3976914"/>
              <a:gd name="connsiteX27" fmla="*/ 5863772 w 6328229"/>
              <a:gd name="connsiteY27" fmla="*/ 3759200 h 3976914"/>
              <a:gd name="connsiteX28" fmla="*/ 6241143 w 6328229"/>
              <a:gd name="connsiteY28" fmla="*/ 3672114 h 3976914"/>
              <a:gd name="connsiteX29" fmla="*/ 6284686 w 6328229"/>
              <a:gd name="connsiteY29" fmla="*/ 3643085 h 3976914"/>
              <a:gd name="connsiteX30" fmla="*/ 6328229 w 6328229"/>
              <a:gd name="connsiteY30" fmla="*/ 3628571 h 3976914"/>
              <a:gd name="connsiteX31" fmla="*/ 6284686 w 6328229"/>
              <a:gd name="connsiteY31" fmla="*/ 3614057 h 3976914"/>
              <a:gd name="connsiteX32" fmla="*/ 6197600 w 6328229"/>
              <a:gd name="connsiteY32" fmla="*/ 3599543 h 3976914"/>
              <a:gd name="connsiteX33" fmla="*/ 5776686 w 6328229"/>
              <a:gd name="connsiteY33" fmla="*/ 3614057 h 3976914"/>
              <a:gd name="connsiteX34" fmla="*/ 6066972 w 6328229"/>
              <a:gd name="connsiteY34" fmla="*/ 3628571 h 3976914"/>
              <a:gd name="connsiteX35" fmla="*/ 6226629 w 6328229"/>
              <a:gd name="connsiteY35" fmla="*/ 3643085 h 3976914"/>
              <a:gd name="connsiteX36" fmla="*/ 6183086 w 6328229"/>
              <a:gd name="connsiteY36" fmla="*/ 3730171 h 3976914"/>
              <a:gd name="connsiteX37" fmla="*/ 6139543 w 6328229"/>
              <a:gd name="connsiteY37" fmla="*/ 3759200 h 3976914"/>
              <a:gd name="connsiteX38" fmla="*/ 6037943 w 6328229"/>
              <a:gd name="connsiteY38" fmla="*/ 3889828 h 3976914"/>
              <a:gd name="connsiteX39" fmla="*/ 6023429 w 6328229"/>
              <a:gd name="connsiteY39" fmla="*/ 3933371 h 3976914"/>
              <a:gd name="connsiteX40" fmla="*/ 5979886 w 6328229"/>
              <a:gd name="connsiteY40" fmla="*/ 3962400 h 3976914"/>
              <a:gd name="connsiteX41" fmla="*/ 5965372 w 6328229"/>
              <a:gd name="connsiteY41" fmla="*/ 3976914 h 397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328229" h="3976914">
                <a:moveTo>
                  <a:pt x="914400" y="0"/>
                </a:moveTo>
                <a:cubicBezTo>
                  <a:pt x="687286" y="141946"/>
                  <a:pt x="904419" y="-5865"/>
                  <a:pt x="696686" y="174171"/>
                </a:cubicBezTo>
                <a:cubicBezTo>
                  <a:pt x="660125" y="205857"/>
                  <a:pt x="613031" y="225381"/>
                  <a:pt x="580572" y="261257"/>
                </a:cubicBezTo>
                <a:cubicBezTo>
                  <a:pt x="520194" y="327991"/>
                  <a:pt x="470835" y="404092"/>
                  <a:pt x="420915" y="478971"/>
                </a:cubicBezTo>
                <a:cubicBezTo>
                  <a:pt x="401562" y="508000"/>
                  <a:pt x="385192" y="539255"/>
                  <a:pt x="362857" y="566057"/>
                </a:cubicBezTo>
                <a:cubicBezTo>
                  <a:pt x="336576" y="597594"/>
                  <a:pt x="304800" y="624114"/>
                  <a:pt x="275772" y="653143"/>
                </a:cubicBezTo>
                <a:cubicBezTo>
                  <a:pt x="188038" y="872474"/>
                  <a:pt x="316156" y="579820"/>
                  <a:pt x="188686" y="783771"/>
                </a:cubicBezTo>
                <a:cubicBezTo>
                  <a:pt x="154284" y="838815"/>
                  <a:pt x="122126" y="896364"/>
                  <a:pt x="101600" y="957943"/>
                </a:cubicBezTo>
                <a:cubicBezTo>
                  <a:pt x="61434" y="1078442"/>
                  <a:pt x="80978" y="1015607"/>
                  <a:pt x="43543" y="1146628"/>
                </a:cubicBezTo>
                <a:cubicBezTo>
                  <a:pt x="38705" y="1180495"/>
                  <a:pt x="36722" y="1214894"/>
                  <a:pt x="29029" y="1248228"/>
                </a:cubicBezTo>
                <a:cubicBezTo>
                  <a:pt x="22149" y="1278043"/>
                  <a:pt x="0" y="1304715"/>
                  <a:pt x="0" y="1335314"/>
                </a:cubicBezTo>
                <a:cubicBezTo>
                  <a:pt x="0" y="1606420"/>
                  <a:pt x="16134" y="1877315"/>
                  <a:pt x="29029" y="2148114"/>
                </a:cubicBezTo>
                <a:cubicBezTo>
                  <a:pt x="30656" y="2182286"/>
                  <a:pt x="37238" y="2216089"/>
                  <a:pt x="43543" y="2249714"/>
                </a:cubicBezTo>
                <a:cubicBezTo>
                  <a:pt x="51763" y="2293555"/>
                  <a:pt x="57570" y="2338336"/>
                  <a:pt x="72572" y="2380343"/>
                </a:cubicBezTo>
                <a:cubicBezTo>
                  <a:pt x="82060" y="2406910"/>
                  <a:pt x="103100" y="2427885"/>
                  <a:pt x="116115" y="2452914"/>
                </a:cubicBezTo>
                <a:cubicBezTo>
                  <a:pt x="166025" y="2548896"/>
                  <a:pt x="212876" y="2646438"/>
                  <a:pt x="261257" y="2743200"/>
                </a:cubicBezTo>
                <a:cubicBezTo>
                  <a:pt x="332186" y="2885058"/>
                  <a:pt x="371534" y="2984106"/>
                  <a:pt x="493486" y="3106057"/>
                </a:cubicBezTo>
                <a:cubicBezTo>
                  <a:pt x="537029" y="3149600"/>
                  <a:pt x="586309" y="3188078"/>
                  <a:pt x="624115" y="3236685"/>
                </a:cubicBezTo>
                <a:cubicBezTo>
                  <a:pt x="741710" y="3387880"/>
                  <a:pt x="674498" y="3346827"/>
                  <a:pt x="798286" y="3396343"/>
                </a:cubicBezTo>
                <a:cubicBezTo>
                  <a:pt x="832153" y="3430210"/>
                  <a:pt x="862080" y="3468538"/>
                  <a:pt x="899886" y="3497943"/>
                </a:cubicBezTo>
                <a:cubicBezTo>
                  <a:pt x="901516" y="3499211"/>
                  <a:pt x="1122837" y="3643235"/>
                  <a:pt x="1161143" y="3657600"/>
                </a:cubicBezTo>
                <a:cubicBezTo>
                  <a:pt x="1318150" y="3716478"/>
                  <a:pt x="1280226" y="3705805"/>
                  <a:pt x="1480457" y="3759200"/>
                </a:cubicBezTo>
                <a:cubicBezTo>
                  <a:pt x="1662028" y="3807619"/>
                  <a:pt x="1830026" y="3847335"/>
                  <a:pt x="2017486" y="3875314"/>
                </a:cubicBezTo>
                <a:cubicBezTo>
                  <a:pt x="2239465" y="3908445"/>
                  <a:pt x="2685143" y="3962400"/>
                  <a:pt x="2685143" y="3962400"/>
                </a:cubicBezTo>
                <a:lnTo>
                  <a:pt x="4470400" y="3933371"/>
                </a:lnTo>
                <a:cubicBezTo>
                  <a:pt x="4591424" y="3930918"/>
                  <a:pt x="4713143" y="3933871"/>
                  <a:pt x="4833257" y="3918857"/>
                </a:cubicBezTo>
                <a:cubicBezTo>
                  <a:pt x="5809840" y="3796784"/>
                  <a:pt x="4626364" y="3876325"/>
                  <a:pt x="5428343" y="3831771"/>
                </a:cubicBezTo>
                <a:cubicBezTo>
                  <a:pt x="5573486" y="3807581"/>
                  <a:pt x="5721020" y="3794888"/>
                  <a:pt x="5863772" y="3759200"/>
                </a:cubicBezTo>
                <a:cubicBezTo>
                  <a:pt x="6182607" y="3679490"/>
                  <a:pt x="6055674" y="3703025"/>
                  <a:pt x="6241143" y="3672114"/>
                </a:cubicBezTo>
                <a:cubicBezTo>
                  <a:pt x="6255657" y="3662438"/>
                  <a:pt x="6269084" y="3650886"/>
                  <a:pt x="6284686" y="3643085"/>
                </a:cubicBezTo>
                <a:cubicBezTo>
                  <a:pt x="6298370" y="3636243"/>
                  <a:pt x="6328229" y="3643870"/>
                  <a:pt x="6328229" y="3628571"/>
                </a:cubicBezTo>
                <a:cubicBezTo>
                  <a:pt x="6328229" y="3613272"/>
                  <a:pt x="6299621" y="3617376"/>
                  <a:pt x="6284686" y="3614057"/>
                </a:cubicBezTo>
                <a:cubicBezTo>
                  <a:pt x="6255958" y="3607673"/>
                  <a:pt x="6226629" y="3604381"/>
                  <a:pt x="6197600" y="3599543"/>
                </a:cubicBezTo>
                <a:cubicBezTo>
                  <a:pt x="6057295" y="3604381"/>
                  <a:pt x="5913731" y="3583603"/>
                  <a:pt x="5776686" y="3614057"/>
                </a:cubicBezTo>
                <a:cubicBezTo>
                  <a:pt x="5682110" y="3635074"/>
                  <a:pt x="5970290" y="3622334"/>
                  <a:pt x="6066972" y="3628571"/>
                </a:cubicBezTo>
                <a:cubicBezTo>
                  <a:pt x="6120300" y="3632011"/>
                  <a:pt x="6173410" y="3638247"/>
                  <a:pt x="6226629" y="3643085"/>
                </a:cubicBezTo>
                <a:cubicBezTo>
                  <a:pt x="6214824" y="3678501"/>
                  <a:pt x="6211223" y="3702034"/>
                  <a:pt x="6183086" y="3730171"/>
                </a:cubicBezTo>
                <a:cubicBezTo>
                  <a:pt x="6170751" y="3742506"/>
                  <a:pt x="6154057" y="3749524"/>
                  <a:pt x="6139543" y="3759200"/>
                </a:cubicBezTo>
                <a:cubicBezTo>
                  <a:pt x="6070100" y="3863364"/>
                  <a:pt x="6106155" y="3821616"/>
                  <a:pt x="6037943" y="3889828"/>
                </a:cubicBezTo>
                <a:cubicBezTo>
                  <a:pt x="6033105" y="3904342"/>
                  <a:pt x="6032986" y="3921424"/>
                  <a:pt x="6023429" y="3933371"/>
                </a:cubicBezTo>
                <a:cubicBezTo>
                  <a:pt x="6012532" y="3946993"/>
                  <a:pt x="5993841" y="3951933"/>
                  <a:pt x="5979886" y="3962400"/>
                </a:cubicBezTo>
                <a:cubicBezTo>
                  <a:pt x="5974412" y="3966505"/>
                  <a:pt x="5970210" y="3972076"/>
                  <a:pt x="5965372" y="3976914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7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8" y="1747157"/>
            <a:ext cx="6599464" cy="3695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4" t="962" r="34012" b="-962"/>
          <a:stretch/>
        </p:blipFill>
        <p:spPr>
          <a:xfrm>
            <a:off x="8244114" y="351980"/>
            <a:ext cx="3570514" cy="61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77"/>
          <a:stretch/>
        </p:blipFill>
        <p:spPr>
          <a:xfrm>
            <a:off x="979714" y="411480"/>
            <a:ext cx="10232572" cy="171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6" y="2569028"/>
            <a:ext cx="6604209" cy="36323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58564" y="3737820"/>
            <a:ext cx="2447493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4400" dirty="0" smtClean="0"/>
              <a:t>Payment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377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24" y="885374"/>
            <a:ext cx="2714776" cy="133531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Payment Receipt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436" r="34524" b="25216"/>
          <a:stretch/>
        </p:blipFill>
        <p:spPr>
          <a:xfrm>
            <a:off x="231624" y="2554514"/>
            <a:ext cx="3195775" cy="41781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9635" y="3435814"/>
            <a:ext cx="333495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Bookings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5" b="60993"/>
          <a:stretch/>
        </p:blipFill>
        <p:spPr>
          <a:xfrm>
            <a:off x="3854149" y="492760"/>
            <a:ext cx="8062078" cy="234115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582057" y="2307771"/>
            <a:ext cx="5283200" cy="1393372"/>
          </a:xfrm>
          <a:custGeom>
            <a:avLst/>
            <a:gdLst>
              <a:gd name="connsiteX0" fmla="*/ 0 w 5283200"/>
              <a:gd name="connsiteY0" fmla="*/ 0 h 1393372"/>
              <a:gd name="connsiteX1" fmla="*/ 943429 w 5283200"/>
              <a:gd name="connsiteY1" fmla="*/ 899886 h 1393372"/>
              <a:gd name="connsiteX2" fmla="*/ 1016000 w 5283200"/>
              <a:gd name="connsiteY2" fmla="*/ 914400 h 1393372"/>
              <a:gd name="connsiteX3" fmla="*/ 1059543 w 5283200"/>
              <a:gd name="connsiteY3" fmla="*/ 943429 h 1393372"/>
              <a:gd name="connsiteX4" fmla="*/ 1233714 w 5283200"/>
              <a:gd name="connsiteY4" fmla="*/ 1001486 h 1393372"/>
              <a:gd name="connsiteX5" fmla="*/ 1364343 w 5283200"/>
              <a:gd name="connsiteY5" fmla="*/ 1045029 h 1393372"/>
              <a:gd name="connsiteX6" fmla="*/ 1407886 w 5283200"/>
              <a:gd name="connsiteY6" fmla="*/ 1059543 h 1393372"/>
              <a:gd name="connsiteX7" fmla="*/ 1480457 w 5283200"/>
              <a:gd name="connsiteY7" fmla="*/ 1103086 h 1393372"/>
              <a:gd name="connsiteX8" fmla="*/ 1669143 w 5283200"/>
              <a:gd name="connsiteY8" fmla="*/ 1146629 h 1393372"/>
              <a:gd name="connsiteX9" fmla="*/ 1727200 w 5283200"/>
              <a:gd name="connsiteY9" fmla="*/ 1161143 h 1393372"/>
              <a:gd name="connsiteX10" fmla="*/ 1828800 w 5283200"/>
              <a:gd name="connsiteY10" fmla="*/ 1175658 h 1393372"/>
              <a:gd name="connsiteX11" fmla="*/ 2409372 w 5283200"/>
              <a:gd name="connsiteY11" fmla="*/ 1204686 h 1393372"/>
              <a:gd name="connsiteX12" fmla="*/ 2888343 w 5283200"/>
              <a:gd name="connsiteY12" fmla="*/ 1233715 h 1393372"/>
              <a:gd name="connsiteX13" fmla="*/ 3164114 w 5283200"/>
              <a:gd name="connsiteY13" fmla="*/ 1262743 h 1393372"/>
              <a:gd name="connsiteX14" fmla="*/ 3381829 w 5283200"/>
              <a:gd name="connsiteY14" fmla="*/ 1277258 h 1393372"/>
              <a:gd name="connsiteX15" fmla="*/ 3599543 w 5283200"/>
              <a:gd name="connsiteY15" fmla="*/ 1306286 h 1393372"/>
              <a:gd name="connsiteX16" fmla="*/ 3976914 w 5283200"/>
              <a:gd name="connsiteY16" fmla="*/ 1320800 h 1393372"/>
              <a:gd name="connsiteX17" fmla="*/ 4180114 w 5283200"/>
              <a:gd name="connsiteY17" fmla="*/ 1335315 h 1393372"/>
              <a:gd name="connsiteX18" fmla="*/ 4673600 w 5283200"/>
              <a:gd name="connsiteY18" fmla="*/ 1364343 h 1393372"/>
              <a:gd name="connsiteX19" fmla="*/ 4760686 w 5283200"/>
              <a:gd name="connsiteY19" fmla="*/ 1378858 h 1393372"/>
              <a:gd name="connsiteX20" fmla="*/ 5283200 w 5283200"/>
              <a:gd name="connsiteY20" fmla="*/ 1393372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83200" h="1393372">
                <a:moveTo>
                  <a:pt x="0" y="0"/>
                </a:moveTo>
                <a:cubicBezTo>
                  <a:pt x="314476" y="299962"/>
                  <a:pt x="620397" y="609157"/>
                  <a:pt x="943429" y="899886"/>
                </a:cubicBezTo>
                <a:cubicBezTo>
                  <a:pt x="961766" y="916389"/>
                  <a:pt x="992901" y="905738"/>
                  <a:pt x="1016000" y="914400"/>
                </a:cubicBezTo>
                <a:cubicBezTo>
                  <a:pt x="1032333" y="920525"/>
                  <a:pt x="1043347" y="936950"/>
                  <a:pt x="1059543" y="943429"/>
                </a:cubicBezTo>
                <a:cubicBezTo>
                  <a:pt x="1116363" y="966157"/>
                  <a:pt x="1175657" y="982134"/>
                  <a:pt x="1233714" y="1001486"/>
                </a:cubicBezTo>
                <a:lnTo>
                  <a:pt x="1364343" y="1045029"/>
                </a:lnTo>
                <a:cubicBezTo>
                  <a:pt x="1378857" y="1049867"/>
                  <a:pt x="1394767" y="1051671"/>
                  <a:pt x="1407886" y="1059543"/>
                </a:cubicBezTo>
                <a:cubicBezTo>
                  <a:pt x="1432076" y="1074057"/>
                  <a:pt x="1454127" y="1092959"/>
                  <a:pt x="1480457" y="1103086"/>
                </a:cubicBezTo>
                <a:cubicBezTo>
                  <a:pt x="1529133" y="1121808"/>
                  <a:pt x="1613949" y="1134364"/>
                  <a:pt x="1669143" y="1146629"/>
                </a:cubicBezTo>
                <a:cubicBezTo>
                  <a:pt x="1688616" y="1150956"/>
                  <a:pt x="1707574" y="1157575"/>
                  <a:pt x="1727200" y="1161143"/>
                </a:cubicBezTo>
                <a:cubicBezTo>
                  <a:pt x="1760859" y="1167263"/>
                  <a:pt x="1794824" y="1171661"/>
                  <a:pt x="1828800" y="1175658"/>
                </a:cubicBezTo>
                <a:cubicBezTo>
                  <a:pt x="2057811" y="1202601"/>
                  <a:pt x="2106450" y="1194589"/>
                  <a:pt x="2409372" y="1204686"/>
                </a:cubicBezTo>
                <a:cubicBezTo>
                  <a:pt x="2871607" y="1243205"/>
                  <a:pt x="2199385" y="1189265"/>
                  <a:pt x="2888343" y="1233715"/>
                </a:cubicBezTo>
                <a:cubicBezTo>
                  <a:pt x="3014359" y="1241845"/>
                  <a:pt x="3041674" y="1252540"/>
                  <a:pt x="3164114" y="1262743"/>
                </a:cubicBezTo>
                <a:cubicBezTo>
                  <a:pt x="3236596" y="1268783"/>
                  <a:pt x="3309257" y="1272420"/>
                  <a:pt x="3381829" y="1277258"/>
                </a:cubicBezTo>
                <a:cubicBezTo>
                  <a:pt x="3459211" y="1290155"/>
                  <a:pt x="3518444" y="1301652"/>
                  <a:pt x="3599543" y="1306286"/>
                </a:cubicBezTo>
                <a:cubicBezTo>
                  <a:pt x="3725221" y="1313467"/>
                  <a:pt x="3851188" y="1314514"/>
                  <a:pt x="3976914" y="1320800"/>
                </a:cubicBezTo>
                <a:cubicBezTo>
                  <a:pt x="4044735" y="1324191"/>
                  <a:pt x="4112358" y="1330798"/>
                  <a:pt x="4180114" y="1335315"/>
                </a:cubicBezTo>
                <a:lnTo>
                  <a:pt x="4673600" y="1364343"/>
                </a:lnTo>
                <a:cubicBezTo>
                  <a:pt x="4702629" y="1369181"/>
                  <a:pt x="4731290" y="1377458"/>
                  <a:pt x="4760686" y="1378858"/>
                </a:cubicBezTo>
                <a:cubicBezTo>
                  <a:pt x="4934727" y="1387146"/>
                  <a:pt x="5283200" y="1393372"/>
                  <a:pt x="5283200" y="13933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5791200" y="3429000"/>
            <a:ext cx="1161143" cy="547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3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Parking Owner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6114"/>
            <a:ext cx="10353761" cy="1326321"/>
          </a:xfrm>
        </p:spPr>
        <p:txBody>
          <a:bodyPr/>
          <a:lstStyle/>
          <a:p>
            <a:r>
              <a:rPr lang="en-US" dirty="0" smtClean="0"/>
              <a:t>Driver Login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9" y="1268264"/>
            <a:ext cx="9025700" cy="5074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4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PayMent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8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46" y="725714"/>
            <a:ext cx="10662367" cy="5837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4572001"/>
            <a:ext cx="3121176" cy="928914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/>
              <a:t>Disable Account 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5123542" y="3889829"/>
            <a:ext cx="1175658" cy="11176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/>
              <a:t>Editing Account (Password and </a:t>
            </a:r>
            <a:r>
              <a:rPr lang="en-US" dirty="0" smtClean="0"/>
              <a:t>Role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30513"/>
            <a:ext cx="10210234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42314"/>
            <a:ext cx="10353761" cy="1326321"/>
          </a:xfr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Project Members</a:t>
            </a:r>
            <a:endParaRPr lang="en-IN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178127"/>
          </a:xfrm>
          <a:solidFill>
            <a:srgbClr val="FFC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en-US" sz="3600" b="1" i="1" dirty="0" err="1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Devam</a:t>
            </a:r>
            <a:r>
              <a:rPr lang="en-US" sz="3600" b="1" i="1" dirty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 Shah </a:t>
            </a:r>
            <a:r>
              <a:rPr lang="en-US" sz="3600" b="1" i="1" dirty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	</a:t>
            </a:r>
            <a:r>
              <a:rPr lang="en-US" sz="3600" i="1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- </a:t>
            </a:r>
            <a:r>
              <a:rPr lang="en-US" sz="3600" b="1" i="1" u="sng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Back-End</a:t>
            </a:r>
          </a:p>
          <a:p>
            <a:r>
              <a:rPr lang="en-US" sz="3600" b="1" i="1" dirty="0" err="1" smtClean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Shudhanshu</a:t>
            </a:r>
            <a:r>
              <a:rPr lang="en-US" sz="3600" b="1" i="1" dirty="0" smtClean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 </a:t>
            </a:r>
            <a:r>
              <a:rPr lang="en-US" sz="3600" b="1" i="1" dirty="0" err="1" smtClean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Khanduri</a:t>
            </a:r>
            <a:r>
              <a:rPr lang="en-US" sz="3600" b="1" i="1" dirty="0" smtClean="0">
                <a:ln w="0">
                  <a:solidFill>
                    <a:schemeClr val="tx1"/>
                  </a:solidFill>
                </a:ln>
                <a:solidFill>
                  <a:schemeClr val="tx2">
                    <a:lumMod val="10000"/>
                  </a:schemeClr>
                </a:solidFill>
                <a:effectLst/>
              </a:rPr>
              <a:t> </a:t>
            </a:r>
            <a:r>
              <a:rPr lang="en-US" sz="3600" i="1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en-US" sz="3600" b="1" i="1" u="sng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Back-End</a:t>
            </a:r>
          </a:p>
          <a:p>
            <a:r>
              <a:rPr lang="en-US" sz="3600" b="1" i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Prajakta</a:t>
            </a:r>
            <a:r>
              <a:rPr lang="en-US" sz="3600" b="1" i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i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Ghadghe</a:t>
            </a:r>
            <a:r>
              <a:rPr lang="en-US" sz="3600" b="1" i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i="1" dirty="0" smtClean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	- </a:t>
            </a:r>
            <a:r>
              <a:rPr lang="en-US" sz="3600" b="1" i="1" u="sng" dirty="0" smtClean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Front-End</a:t>
            </a:r>
          </a:p>
          <a:p>
            <a:r>
              <a:rPr lang="en-US" sz="3600" b="1" i="1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Akshay</a:t>
            </a:r>
            <a:r>
              <a:rPr lang="en-US" sz="3600" b="1" i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Fegade</a:t>
            </a:r>
            <a:r>
              <a:rPr lang="en-US" sz="3600" b="1" i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	</a:t>
            </a:r>
            <a:r>
              <a:rPr lang="en-US" sz="3600" b="1" i="1" dirty="0" smtClean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- </a:t>
            </a:r>
            <a:r>
              <a:rPr lang="en-US" sz="3600" b="1" i="1" u="sng" dirty="0" smtClean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Front-End</a:t>
            </a:r>
          </a:p>
          <a:p>
            <a:r>
              <a:rPr lang="en-US" sz="3600" b="1" i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Anurag Kharche</a:t>
            </a:r>
            <a:r>
              <a:rPr lang="en-US" sz="3600" b="1" i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	- </a:t>
            </a:r>
            <a:r>
              <a:rPr lang="en-US" sz="3600" b="1" i="1" u="sng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Front-End</a:t>
            </a:r>
            <a:endParaRPr lang="en-IN" sz="3600" b="1" i="1" u="sng" dirty="0">
              <a:ln w="10160">
                <a:solidFill>
                  <a:srgbClr val="00B050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409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>
                <a:effectLst/>
              </a:rPr>
              <a:t>Create Accounts for Parking Owners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8" y="1326321"/>
            <a:ext cx="9593943" cy="52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45143"/>
            <a:ext cx="10353761" cy="1326321"/>
          </a:xfrm>
        </p:spPr>
        <p:txBody>
          <a:bodyPr/>
          <a:lstStyle/>
          <a:p>
            <a:r>
              <a:rPr lang="en-IN" dirty="0">
                <a:effectLst/>
              </a:rPr>
              <a:t>Site Administrator Statistics/Metrics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1685625"/>
            <a:ext cx="8040914" cy="45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748322" cy="1781908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6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For Using Our Service</a:t>
            </a:r>
            <a:endParaRPr lang="en-IN" sz="6000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119" y="2700974"/>
            <a:ext cx="10353762" cy="2644749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C000"/>
                </a:solidFill>
              </a:rPr>
              <a:t>See You Soon…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Don’t Forget To Give Your Feedback.</a:t>
            </a:r>
          </a:p>
          <a:p>
            <a:pPr marL="0" indent="0" algn="ctr">
              <a:buNone/>
            </a:pPr>
            <a:r>
              <a:rPr lang="en-US" sz="4000" dirty="0" smtClean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/>
              </a:rPr>
              <a:t>Hope You Liked Our Service</a:t>
            </a:r>
          </a:p>
        </p:txBody>
      </p:sp>
    </p:spTree>
    <p:extLst>
      <p:ext uri="{BB962C8B-B14F-4D97-AF65-F5344CB8AC3E}">
        <p14:creationId xmlns:p14="http://schemas.microsoft.com/office/powerpoint/2010/main" val="155274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328246"/>
            <a:ext cx="10353761" cy="1326321"/>
          </a:xfrm>
          <a:solidFill>
            <a:schemeClr val="tx2">
              <a:lumMod val="1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000" b="0" cap="none" dirty="0" smtClean="0">
                <a:ln w="0">
                  <a:solidFill>
                    <a:srgbClr val="FFF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*Technologies Used*</a:t>
            </a:r>
            <a:endParaRPr lang="en-IN" sz="6000" b="0" cap="none" dirty="0">
              <a:ln w="0">
                <a:solidFill>
                  <a:srgbClr val="FFF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107789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b="1" u="sng" dirty="0">
                <a:solidFill>
                  <a:srgbClr val="FFFF00"/>
                </a:solidFill>
                <a:effectLst/>
              </a:rPr>
              <a:t>Programming </a:t>
            </a:r>
            <a:r>
              <a:rPr lang="en-IN" sz="2600" b="1" u="sng" dirty="0" smtClean="0">
                <a:solidFill>
                  <a:srgbClr val="FFFF00"/>
                </a:solidFill>
                <a:effectLst/>
              </a:rPr>
              <a:t>Languages :-</a:t>
            </a:r>
            <a:endParaRPr lang="en-IN" sz="2600" b="1" u="sng" dirty="0">
              <a:solidFill>
                <a:srgbClr val="FFFF00"/>
              </a:solidFill>
              <a:effectLst/>
            </a:endParaRPr>
          </a:p>
          <a:p>
            <a:r>
              <a:rPr lang="en-IN" sz="2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Java (Spring Boot)</a:t>
            </a:r>
            <a:endParaRPr lang="en-IN" sz="2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IN" sz="2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</a:p>
          <a:p>
            <a:r>
              <a:rPr lang="en-IN" sz="2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MySQL</a:t>
            </a:r>
            <a:endParaRPr lang="en-IN" sz="2400" b="1" dirty="0" smtClean="0">
              <a:effectLst/>
            </a:endParaRPr>
          </a:p>
          <a:p>
            <a:pPr marL="0" indent="0">
              <a:buNone/>
            </a:pPr>
            <a:r>
              <a:rPr lang="en-IN" sz="2400" b="1" u="sng" dirty="0" err="1" smtClean="0">
                <a:solidFill>
                  <a:srgbClr val="FFC000"/>
                </a:solidFill>
                <a:effectLst/>
              </a:rPr>
              <a:t>Markup</a:t>
            </a:r>
            <a:r>
              <a:rPr lang="en-IN" sz="2400" b="1" u="sng" dirty="0" smtClean="0">
                <a:solidFill>
                  <a:srgbClr val="FFC000"/>
                </a:solidFill>
                <a:effectLst/>
              </a:rPr>
              <a:t> Languages :-</a:t>
            </a:r>
            <a:endParaRPr lang="en-IN" sz="2400" b="1" u="sng" dirty="0">
              <a:solidFill>
                <a:srgbClr val="FFC000"/>
              </a:solidFill>
              <a:effectLst/>
            </a:endParaRPr>
          </a:p>
          <a:p>
            <a:r>
              <a:rPr lang="en-IN" sz="2400" b="1" i="1" dirty="0" smtClean="0">
                <a:solidFill>
                  <a:schemeClr val="tx2"/>
                </a:solidFill>
              </a:rPr>
              <a:t>HTML</a:t>
            </a:r>
            <a:endParaRPr lang="en-IN" sz="2400" b="1" i="1" dirty="0">
              <a:solidFill>
                <a:schemeClr val="tx2"/>
              </a:solidFill>
            </a:endParaRPr>
          </a:p>
          <a:p>
            <a:r>
              <a:rPr lang="en-IN" sz="2400" b="1" i="1" dirty="0" smtClean="0"/>
              <a:t>CSS</a:t>
            </a:r>
            <a:endParaRPr lang="en-IN" sz="2400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337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42314"/>
            <a:ext cx="10353761" cy="1332622"/>
          </a:xfr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6000" b="0" cap="none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 Of E-Parking</a:t>
            </a:r>
            <a:endParaRPr lang="en-IN" sz="4000" b="0" cap="none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8854" y="2265779"/>
            <a:ext cx="5008703" cy="4261630"/>
          </a:xfr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32500" lnSpcReduction="20000"/>
          </a:bodyPr>
          <a:lstStyle/>
          <a:p>
            <a:r>
              <a:rPr lang="en-US" sz="8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Submit 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request to refund/update a booking to the parking </a:t>
            </a:r>
            <a:r>
              <a:rPr lang="en-US" sz="8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owners</a:t>
            </a:r>
            <a:endParaRPr lang="en-US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i="1" dirty="0">
                <a:ln w="0"/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the request/message sent from the driver and vice versa from the parking owner</a:t>
            </a:r>
          </a:p>
          <a:p>
            <a:r>
              <a:rPr lang="en-US" sz="8000" b="1" dirty="0" smtClean="0">
                <a:ln w="0"/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8000" b="1" dirty="0">
                <a:ln w="0"/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parking owner accounts by the site administrators </a:t>
            </a:r>
          </a:p>
          <a:p>
            <a:r>
              <a:rPr lang="en-US" sz="7400" b="1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Being able to disable accounts </a:t>
            </a:r>
            <a:endParaRPr lang="en-US" sz="7400" b="1" dirty="0">
              <a:ln w="0"/>
              <a:solidFill>
                <a:schemeClr val="bg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400" b="1" dirty="0" smtClean="0">
                <a:ln w="0"/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Use.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13796" y="2265779"/>
            <a:ext cx="5094154" cy="4261630"/>
          </a:xfr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 and login </a:t>
            </a:r>
          </a:p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users </a:t>
            </a:r>
          </a:p>
          <a:p>
            <a:r>
              <a:rPr lang="en-US" b="1" dirty="0" smtClean="0">
                <a:ln w="0"/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b="1" dirty="0">
                <a:ln w="0"/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</a:t>
            </a:r>
          </a:p>
          <a:p>
            <a:r>
              <a:rPr lang="en-US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Car Parks and Parking Spaces </a:t>
            </a:r>
          </a:p>
          <a:p>
            <a:r>
              <a:rPr lang="en-US" b="1" dirty="0" smtClean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View/delete/update </a:t>
            </a: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bookings</a:t>
            </a:r>
          </a:p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Anti </a:t>
            </a:r>
            <a:r>
              <a:rPr lang="en-US" b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double-booking</a:t>
            </a:r>
          </a:p>
          <a:p>
            <a:r>
              <a:rPr lang="en-US" b="1" dirty="0">
                <a:ln w="0"/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metrics for the Parking Owner</a:t>
            </a:r>
          </a:p>
          <a:p>
            <a:r>
              <a:rPr lang="en-US" b="1" dirty="0">
                <a:ln w="0"/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metrics for the Site </a:t>
            </a:r>
            <a:r>
              <a:rPr lang="en-US" b="1" dirty="0" smtClean="0">
                <a:ln w="0"/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500" dirty="0"/>
          </a:p>
        </p:txBody>
      </p:sp>
    </p:spTree>
    <p:extLst>
      <p:ext uri="{BB962C8B-B14F-4D97-AF65-F5344CB8AC3E}">
        <p14:creationId xmlns:p14="http://schemas.microsoft.com/office/powerpoint/2010/main" val="3476386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959" y="1318950"/>
            <a:ext cx="2415742" cy="163655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ERD Diagram </a:t>
            </a:r>
            <a:endParaRPr lang="en-IN" b="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58" r="10054"/>
          <a:stretch/>
        </p:blipFill>
        <p:spPr>
          <a:xfrm>
            <a:off x="5268687" y="355866"/>
            <a:ext cx="6313714" cy="6146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90285" y="3697068"/>
            <a:ext cx="4746171" cy="181588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ERD diagram represents the entities and relationships of the E-Parking Solution database.</a:t>
            </a:r>
            <a:endParaRPr lang="en-US" sz="28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1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96" y="2036062"/>
            <a:ext cx="2003575" cy="2785876"/>
          </a:xfrm>
          <a:solidFill>
            <a:srgbClr val="C00000"/>
          </a:solidFill>
        </p:spPr>
        <p:txBody>
          <a:bodyPr/>
          <a:lstStyle/>
          <a:p>
            <a:r>
              <a:rPr lang="en-IN" b="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 </a:t>
            </a:r>
            <a:endParaRPr lang="en-IN" b="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98" y="653143"/>
            <a:ext cx="8707361" cy="59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76" y="618979"/>
            <a:ext cx="4966501" cy="5753686"/>
          </a:xfr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IN" sz="2800" dirty="0" smtClean="0"/>
          </a:p>
          <a:p>
            <a:pPr marL="0" indent="0">
              <a:buNone/>
            </a:pPr>
            <a:endParaRPr lang="en-IN" sz="2800" dirty="0"/>
          </a:p>
          <a:p>
            <a:endParaRPr lang="en-IN" sz="2800" dirty="0" smtClean="0"/>
          </a:p>
          <a:p>
            <a:r>
              <a:rPr lang="en-IN" sz="3600" dirty="0" smtClean="0"/>
              <a:t>Spring </a:t>
            </a:r>
            <a:r>
              <a:rPr lang="en-IN" sz="3600" dirty="0"/>
              <a:t>Boot Framework 2.7.4 </a:t>
            </a:r>
          </a:p>
          <a:p>
            <a:r>
              <a:rPr lang="en-IN" sz="3600" dirty="0"/>
              <a:t>MySQL Server 8.0.31 </a:t>
            </a:r>
          </a:p>
          <a:p>
            <a:r>
              <a:rPr lang="en-IN" sz="3600" dirty="0"/>
              <a:t>Maven 3.8.1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36724" y="886264"/>
            <a:ext cx="4614203" cy="130829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lnSpc>
                <a:spcPct val="120000"/>
              </a:lnSpc>
              <a:spcBef>
                <a:spcPts val="1000"/>
              </a:spcBef>
            </a:pPr>
            <a:r>
              <a:rPr lang="en-IN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</a:rPr>
              <a:t>*Pre-requisites</a:t>
            </a:r>
            <a:r>
              <a:rPr lang="en-IN" sz="40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</a:rPr>
              <a:t>*</a:t>
            </a:r>
            <a:endParaRPr lang="en-IN" sz="40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94584" y="1069145"/>
            <a:ext cx="5237871" cy="5138133"/>
            <a:chOff x="6508652" y="618979"/>
            <a:chExt cx="5237871" cy="5138133"/>
          </a:xfrm>
        </p:grpSpPr>
        <p:sp>
          <p:nvSpPr>
            <p:cNvPr id="5" name="Rectangle 4"/>
            <p:cNvSpPr/>
            <p:nvPr/>
          </p:nvSpPr>
          <p:spPr>
            <a:xfrm>
              <a:off x="6508652" y="1971460"/>
              <a:ext cx="5237871" cy="378565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 smtClean="0">
                  <a:solidFill>
                    <a:schemeClr val="bg1"/>
                  </a:solidFill>
                </a:rPr>
                <a:t>Spring </a:t>
              </a:r>
              <a:r>
                <a:rPr lang="en-US" sz="4000" dirty="0">
                  <a:solidFill>
                    <a:schemeClr val="bg1"/>
                  </a:solidFill>
                </a:rPr>
                <a:t>Security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Spring JPA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Spring Starter Web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 err="1">
                  <a:solidFill>
                    <a:schemeClr val="bg1"/>
                  </a:solidFill>
                </a:rPr>
                <a:t>Thymeleaf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JUnit testing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000" dirty="0" smtClean="0">
                  <a:solidFill>
                    <a:schemeClr val="bg1"/>
                  </a:solidFill>
                </a:rPr>
                <a:t>MySQL </a:t>
              </a:r>
              <a:r>
                <a:rPr lang="en-US" sz="4000" dirty="0">
                  <a:solidFill>
                    <a:schemeClr val="bg1"/>
                  </a:solidFill>
                </a:rPr>
                <a:t>Connector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8652" y="618979"/>
              <a:ext cx="5237871" cy="135248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4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Dependencies</a:t>
              </a:r>
              <a:endPara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1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i="1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 Page/</a:t>
            </a:r>
            <a:r>
              <a:rPr lang="en-US" sz="5400" i="1" cap="none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HomePage</a:t>
            </a:r>
            <a:endParaRPr lang="en-IN" sz="5400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103" y="2564316"/>
            <a:ext cx="3447190" cy="3695136"/>
          </a:xfrm>
          <a:solidFill>
            <a:schemeClr val="bg1">
              <a:lumMod val="95000"/>
              <a:lumOff val="5000"/>
            </a:schemeClr>
          </a:solidFill>
          <a:ln>
            <a:solidFill>
              <a:srgbClr val="92D050"/>
            </a:solidFill>
          </a:ln>
        </p:spPr>
        <p:txBody>
          <a:bodyPr/>
          <a:lstStyle/>
          <a:p>
            <a:r>
              <a:rPr lang="en-US" sz="4000" dirty="0" smtClean="0"/>
              <a:t>It Includes :- </a:t>
            </a:r>
          </a:p>
          <a:p>
            <a:r>
              <a:rPr lang="en-US" sz="2400" b="1" i="1" u="sng" dirty="0" smtClean="0">
                <a:solidFill>
                  <a:srgbClr val="FFFF00"/>
                </a:solidFill>
                <a:effectLst/>
              </a:rPr>
              <a:t>Home</a:t>
            </a:r>
            <a:r>
              <a:rPr lang="en-US" sz="2400" b="1" i="1" u="sng" dirty="0" smtClean="0">
                <a:effectLst/>
              </a:rPr>
              <a:t>,  Login </a:t>
            </a:r>
            <a:r>
              <a:rPr lang="en-US" sz="2400" b="1" i="1" u="sng" dirty="0" smtClean="0">
                <a:solidFill>
                  <a:srgbClr val="FFC000"/>
                </a:solidFill>
                <a:effectLst/>
              </a:rPr>
              <a:t> &amp; </a:t>
            </a:r>
            <a:r>
              <a:rPr lang="en-US" sz="2400" b="1" i="1" u="sng" dirty="0" smtClean="0">
                <a:effectLst/>
              </a:rPr>
              <a:t>Register </a:t>
            </a:r>
            <a:r>
              <a:rPr lang="en-US" sz="2400" dirty="0" smtClean="0"/>
              <a:t>Buttons</a:t>
            </a:r>
          </a:p>
          <a:p>
            <a:r>
              <a:rPr lang="en-US" sz="2400" dirty="0" smtClean="0"/>
              <a:t>As Well As Some </a:t>
            </a:r>
            <a:r>
              <a:rPr lang="en-US" sz="2400" dirty="0" smtClean="0">
                <a:solidFill>
                  <a:srgbClr val="FFFF00"/>
                </a:solidFill>
              </a:rPr>
              <a:t>Sliding Images</a:t>
            </a:r>
            <a:r>
              <a:rPr lang="en-US" sz="2400" dirty="0" smtClean="0"/>
              <a:t> For Looks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66" y="2564316"/>
            <a:ext cx="6840387" cy="3845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75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69024" cy="1326321"/>
          </a:xfrm>
        </p:spPr>
        <p:txBody>
          <a:bodyPr>
            <a:normAutofit/>
          </a:bodyPr>
          <a:lstStyle/>
          <a:p>
            <a:r>
              <a:rPr lang="en-US" sz="5400" u="sng" dirty="0" smtClean="0"/>
              <a:t>Login &amp; Register</a:t>
            </a:r>
            <a:endParaRPr lang="en-IN" sz="5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8117058" y="663160"/>
            <a:ext cx="3411446" cy="206210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The User  Is New He Can Register And Then Login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05" y="3555609"/>
            <a:ext cx="5100828" cy="2867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0" y="1504128"/>
            <a:ext cx="5974080" cy="3358780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60000">
            <a:off x="4660510" y="2756080"/>
            <a:ext cx="3548341" cy="1920240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271</TotalTime>
  <Words>267</Words>
  <Application>Microsoft Office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Rockwell</vt:lpstr>
      <vt:lpstr>Times New Roman</vt:lpstr>
      <vt:lpstr>Damask</vt:lpstr>
      <vt:lpstr>Pay And Park</vt:lpstr>
      <vt:lpstr>Project Members</vt:lpstr>
      <vt:lpstr>*Technologies Used*</vt:lpstr>
      <vt:lpstr>Features Of E-Parking</vt:lpstr>
      <vt:lpstr>ERD Diagram </vt:lpstr>
      <vt:lpstr>Use Case Diagram </vt:lpstr>
      <vt:lpstr>PowerPoint Presentation</vt:lpstr>
      <vt:lpstr>Landing Page/HomePage</vt:lpstr>
      <vt:lpstr>Login &amp; Register</vt:lpstr>
      <vt:lpstr>Booking Page</vt:lpstr>
      <vt:lpstr>PowerPoint Presentation</vt:lpstr>
      <vt:lpstr>PowerPoint Presentation</vt:lpstr>
      <vt:lpstr>Payment Receipt</vt:lpstr>
      <vt:lpstr>Creating Parking Owner</vt:lpstr>
      <vt:lpstr>Driver Login</vt:lpstr>
      <vt:lpstr>Booking</vt:lpstr>
      <vt:lpstr>PayMent</vt:lpstr>
      <vt:lpstr>Disable Account </vt:lpstr>
      <vt:lpstr>Editing Account (Password and Role</vt:lpstr>
      <vt:lpstr>Create Accounts for Parking Owners </vt:lpstr>
      <vt:lpstr>Site Administrator Statistics/Metrics </vt:lpstr>
      <vt:lpstr>Thank You For Using Our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created xsi:type="dcterms:W3CDTF">2024-08-12T18:36:07Z</dcterms:created>
  <dcterms:modified xsi:type="dcterms:W3CDTF">2024-08-12T23:07:26Z</dcterms:modified>
</cp:coreProperties>
</file>